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56" r:id="rId2"/>
    <p:sldId id="259" r:id="rId3"/>
    <p:sldId id="274" r:id="rId4"/>
    <p:sldId id="281" r:id="rId5"/>
    <p:sldId id="282" r:id="rId6"/>
    <p:sldId id="278" r:id="rId7"/>
    <p:sldId id="284" r:id="rId8"/>
    <p:sldId id="283" r:id="rId9"/>
    <p:sldId id="285" r:id="rId10"/>
    <p:sldId id="286" r:id="rId11"/>
    <p:sldId id="287" r:id="rId12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7" autoAdjust="0"/>
    <p:restoredTop sz="71091" autoAdjust="0"/>
  </p:normalViewPr>
  <p:slideViewPr>
    <p:cSldViewPr snapToGrid="0">
      <p:cViewPr varScale="1">
        <p:scale>
          <a:sx n="81" d="100"/>
          <a:sy n="81" d="100"/>
        </p:scale>
        <p:origin x="253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B6942-1670-4998-832C-C40F6CEAA0D4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B0ABF-5334-4BC3-BD5D-9EBBAF75E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4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377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08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3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2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82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7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066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36146" y="1259611"/>
            <a:ext cx="41529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19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013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0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624</TotalTime>
  <Words>360</Words>
  <Application>Microsoft Office PowerPoint</Application>
  <PresentationFormat>화면 슬라이드 쇼(4:3)</PresentationFormat>
  <Paragraphs>55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-윤고딕320</vt:lpstr>
      <vt:lpstr>Calibri</vt:lpstr>
      <vt:lpstr>배달의민족 도현</vt:lpstr>
      <vt:lpstr>Calibri Light</vt:lpstr>
      <vt:lpstr>Arial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Windows User</cp:lastModifiedBy>
  <cp:revision>43</cp:revision>
  <dcterms:created xsi:type="dcterms:W3CDTF">2016-12-05T11:56:24Z</dcterms:created>
  <dcterms:modified xsi:type="dcterms:W3CDTF">2017-11-22T08:31:47Z</dcterms:modified>
</cp:coreProperties>
</file>

<file path=docProps/thumbnail.jpeg>
</file>